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266064" y="1089998"/>
            <a:ext cx="1992853" cy="507831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지점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일시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최저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최고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일 강수량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최대 풍속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풍속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이슬점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상대 습도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상대 습도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증기압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현지 기온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최고 해면 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최저 해면 기압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 해면 기압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합계일조시간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평균지면온도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오른쪽 화살표 7"/>
          <p:cNvSpPr/>
          <p:nvPr/>
        </p:nvSpPr>
        <p:spPr>
          <a:xfrm>
            <a:off x="2523462" y="2951847"/>
            <a:ext cx="1283428" cy="827052"/>
          </a:xfrm>
          <a:prstGeom prst="rightArrow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65402" y="3134540"/>
            <a:ext cx="772208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오는지를 예측 </a:t>
            </a:r>
            <a:endParaRPr lang="en-US" altLang="ko-KR" sz="2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B6E792-76EA-465E-A364-4A2357D2AF07}"/>
              </a:ext>
            </a:extLst>
          </p:cNvPr>
          <p:cNvSpPr txBox="1"/>
          <p:nvPr/>
        </p:nvSpPr>
        <p:spPr>
          <a:xfrm>
            <a:off x="525371" y="6180207"/>
            <a:ext cx="14742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&lt;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47249" y="1572307"/>
            <a:ext cx="486513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               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	   </a:t>
            </a:r>
            <a:r>
              <a:rPr lang="en-US" altLang="ko-KR" sz="16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6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F7001E-D9B4-41B3-91E9-CA763BE3FB3A}"/>
              </a:ext>
            </a:extLst>
          </p:cNvPr>
          <p:cNvSpPr txBox="1"/>
          <p:nvPr/>
        </p:nvSpPr>
        <p:spPr>
          <a:xfrm>
            <a:off x="7095014" y="3377375"/>
            <a:ext cx="5139753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endParaRPr lang="ko-KR" altLang="en-US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915</TotalTime>
  <Words>240</Words>
  <Application>Microsoft Office PowerPoint</Application>
  <PresentationFormat>와이드스크린</PresentationFormat>
  <Paragraphs>45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Calibri</vt:lpstr>
      <vt:lpstr>Arial</vt:lpstr>
      <vt:lpstr>Calibri Light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95</cp:revision>
  <dcterms:created xsi:type="dcterms:W3CDTF">2019-09-22T22:58:33Z</dcterms:created>
  <dcterms:modified xsi:type="dcterms:W3CDTF">2019-10-20T23:57:06Z</dcterms:modified>
</cp:coreProperties>
</file>

<file path=docProps/thumbnail.jpeg>
</file>